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7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8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0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3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8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4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4763-119D-47E3-ADEF-7FD715BF57D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ACC6-7A7A-4745-A847-ADC1FF5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5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65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04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524" y="1529542"/>
            <a:ext cx="11327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If you already have a locker made, feel free to insert or copy and paste on the slide to submit.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021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F5D13B3C6C04A9B93C54A07BD6818" ma:contentTypeVersion="34" ma:contentTypeDescription="Create a new document." ma:contentTypeScope="" ma:versionID="dc46e351a24089536f9850098968b8a5">
  <xsd:schema xmlns:xsd="http://www.w3.org/2001/XMLSchema" xmlns:xs="http://www.w3.org/2001/XMLSchema" xmlns:p="http://schemas.microsoft.com/office/2006/metadata/properties" xmlns:ns3="c8f25705-1f5a-4e3f-a23b-83c722fc6bc1" xmlns:ns4="ddfe2c9a-d6e9-4d69-ad04-e030d54d9f39" targetNamespace="http://schemas.microsoft.com/office/2006/metadata/properties" ma:root="true" ma:fieldsID="8e6b15d16963f43329cf793c244c162a" ns3:_="" ns4:_="">
    <xsd:import namespace="c8f25705-1f5a-4e3f-a23b-83c722fc6bc1"/>
    <xsd:import namespace="ddfe2c9a-d6e9-4d69-ad04-e030d54d9f3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25705-1f5a-4e3f-a23b-83c722fc6bc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e2c9a-d6e9-4d69-ad04-e030d54d9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dfe2c9a-d6e9-4d69-ad04-e030d54d9f39" xsi:nil="true"/>
    <Templates xmlns="ddfe2c9a-d6e9-4d69-ad04-e030d54d9f39" xsi:nil="true"/>
    <Self_Registration_Enabled xmlns="ddfe2c9a-d6e9-4d69-ad04-e030d54d9f39" xsi:nil="true"/>
    <Distribution_Groups xmlns="ddfe2c9a-d6e9-4d69-ad04-e030d54d9f39" xsi:nil="true"/>
    <TeamsChannelId xmlns="ddfe2c9a-d6e9-4d69-ad04-e030d54d9f39" xsi:nil="true"/>
    <Invited_Teachers xmlns="ddfe2c9a-d6e9-4d69-ad04-e030d54d9f39" xsi:nil="true"/>
    <IsNotebookLocked xmlns="ddfe2c9a-d6e9-4d69-ad04-e030d54d9f39" xsi:nil="true"/>
    <DefaultSectionNames xmlns="ddfe2c9a-d6e9-4d69-ad04-e030d54d9f39" xsi:nil="true"/>
    <LMS_Mappings xmlns="ddfe2c9a-d6e9-4d69-ad04-e030d54d9f39" xsi:nil="true"/>
    <Is_Collaboration_Space_Locked xmlns="ddfe2c9a-d6e9-4d69-ad04-e030d54d9f39" xsi:nil="true"/>
    <Teams_Channel_Section_Location xmlns="ddfe2c9a-d6e9-4d69-ad04-e030d54d9f39" xsi:nil="true"/>
    <NotebookType xmlns="ddfe2c9a-d6e9-4d69-ad04-e030d54d9f39" xsi:nil="true"/>
    <Teachers xmlns="ddfe2c9a-d6e9-4d69-ad04-e030d54d9f39">
      <UserInfo>
        <DisplayName/>
        <AccountId xsi:nil="true"/>
        <AccountType/>
      </UserInfo>
    </Teachers>
    <Students xmlns="ddfe2c9a-d6e9-4d69-ad04-e030d54d9f39">
      <UserInfo>
        <DisplayName/>
        <AccountId xsi:nil="true"/>
        <AccountType/>
      </UserInfo>
    </Students>
    <Student_Groups xmlns="ddfe2c9a-d6e9-4d69-ad04-e030d54d9f39">
      <UserInfo>
        <DisplayName/>
        <AccountId xsi:nil="true"/>
        <AccountType/>
      </UserInfo>
    </Student_Groups>
    <Has_Teacher_Only_SectionGroup xmlns="ddfe2c9a-d6e9-4d69-ad04-e030d54d9f39" xsi:nil="true"/>
    <Owner xmlns="ddfe2c9a-d6e9-4d69-ad04-e030d54d9f39">
      <UserInfo>
        <DisplayName/>
        <AccountId xsi:nil="true"/>
        <AccountType/>
      </UserInfo>
    </Owner>
    <AppVersion xmlns="ddfe2c9a-d6e9-4d69-ad04-e030d54d9f39" xsi:nil="true"/>
    <Invited_Students xmlns="ddfe2c9a-d6e9-4d69-ad04-e030d54d9f39" xsi:nil="true"/>
    <FolderType xmlns="ddfe2c9a-d6e9-4d69-ad04-e030d54d9f39" xsi:nil="true"/>
    <CultureName xmlns="ddfe2c9a-d6e9-4d69-ad04-e030d54d9f39" xsi:nil="true"/>
  </documentManagement>
</p:properties>
</file>

<file path=customXml/itemProps1.xml><?xml version="1.0" encoding="utf-8"?>
<ds:datastoreItem xmlns:ds="http://schemas.openxmlformats.org/officeDocument/2006/customXml" ds:itemID="{9F8A2E8B-B1C8-4BDD-ABE6-DE9B4FF7E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25705-1f5a-4e3f-a23b-83c722fc6bc1"/>
    <ds:schemaRef ds:uri="ddfe2c9a-d6e9-4d69-ad04-e030d54d9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5582CB-1D12-4C4C-8A87-48A48A4206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FBEFD-8B93-4D1C-82CD-57787BC61FBB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c8f25705-1f5a-4e3f-a23b-83c722fc6bc1"/>
    <ds:schemaRef ds:uri="http://purl.org/dc/terms/"/>
    <ds:schemaRef ds:uri="http://purl.org/dc/elements/1.1/"/>
    <ds:schemaRef ds:uri="http://schemas.openxmlformats.org/package/2006/metadata/core-properties"/>
    <ds:schemaRef ds:uri="ddfe2c9a-d6e9-4d69-ad04-e030d54d9f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Chippewa Valley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Schmidt, Kelly</dc:creator>
  <cp:lastModifiedBy>Schmidt, Kelly</cp:lastModifiedBy>
  <cp:revision>5</cp:revision>
  <dcterms:created xsi:type="dcterms:W3CDTF">2020-09-01T14:40:43Z</dcterms:created>
  <dcterms:modified xsi:type="dcterms:W3CDTF">2020-09-11T13:07:39Z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0x01010021DF5D13B3C6C04A9B93C54A07BD6818</vt:lpwstr>
  </property>
</Properties>
</file>